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1" d="100"/>
          <a:sy n="41" d="100"/>
        </p:scale>
        <p:origin x="96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C1E83-2716-49BE-8F79-AF85F9F35E91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E324E-3767-4C9F-92BB-55EB517A01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113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">
        <p:split orient="vert"/>
      </p:transition>
    </mc:Choice>
    <mc:Fallback>
      <p:transition advClick="0" advTm="200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C1E83-2716-49BE-8F79-AF85F9F35E91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E324E-3767-4C9F-92BB-55EB517A01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465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">
        <p:split orient="vert"/>
      </p:transition>
    </mc:Choice>
    <mc:Fallback>
      <p:transition advClick="0" advTm="200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C1E83-2716-49BE-8F79-AF85F9F35E91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E324E-3767-4C9F-92BB-55EB517A0176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5178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">
        <p:split orient="vert"/>
      </p:transition>
    </mc:Choice>
    <mc:Fallback>
      <p:transition advClick="0" advTm="2000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C1E83-2716-49BE-8F79-AF85F9F35E91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E324E-3767-4C9F-92BB-55EB517A01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6181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">
        <p:split orient="vert"/>
      </p:transition>
    </mc:Choice>
    <mc:Fallback>
      <p:transition advClick="0" advTm="2000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C1E83-2716-49BE-8F79-AF85F9F35E91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E324E-3767-4C9F-92BB-55EB517A0176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49700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">
        <p:split orient="vert"/>
      </p:transition>
    </mc:Choice>
    <mc:Fallback>
      <p:transition advClick="0" advTm="2000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C1E83-2716-49BE-8F79-AF85F9F35E91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E324E-3767-4C9F-92BB-55EB517A01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19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">
        <p:split orient="vert"/>
      </p:transition>
    </mc:Choice>
    <mc:Fallback>
      <p:transition advClick="0" advTm="2000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C1E83-2716-49BE-8F79-AF85F9F35E91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E324E-3767-4C9F-92BB-55EB517A01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6627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">
        <p:split orient="vert"/>
      </p:transition>
    </mc:Choice>
    <mc:Fallback>
      <p:transition advClick="0" advTm="2000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C1E83-2716-49BE-8F79-AF85F9F35E91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E324E-3767-4C9F-92BB-55EB517A01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75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">
        <p:split orient="vert"/>
      </p:transition>
    </mc:Choice>
    <mc:Fallback>
      <p:transition advClick="0" advTm="2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C1E83-2716-49BE-8F79-AF85F9F35E91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E324E-3767-4C9F-92BB-55EB517A01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633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">
        <p:split orient="vert"/>
      </p:transition>
    </mc:Choice>
    <mc:Fallback>
      <p:transition advClick="0" advTm="2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C1E83-2716-49BE-8F79-AF85F9F35E91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E324E-3767-4C9F-92BB-55EB517A01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6738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">
        <p:split orient="vert"/>
      </p:transition>
    </mc:Choice>
    <mc:Fallback>
      <p:transition advClick="0" advTm="2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C1E83-2716-49BE-8F79-AF85F9F35E91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E324E-3767-4C9F-92BB-55EB517A01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89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">
        <p:split orient="vert"/>
      </p:transition>
    </mc:Choice>
    <mc:Fallback>
      <p:transition advClick="0" advTm="200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C1E83-2716-49BE-8F79-AF85F9F35E91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E324E-3767-4C9F-92BB-55EB517A01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362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">
        <p:split orient="vert"/>
      </p:transition>
    </mc:Choice>
    <mc:Fallback>
      <p:transition advClick="0" advTm="200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C1E83-2716-49BE-8F79-AF85F9F35E91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E324E-3767-4C9F-92BB-55EB517A01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9876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">
        <p:split orient="vert"/>
      </p:transition>
    </mc:Choice>
    <mc:Fallback>
      <p:transition advClick="0" advTm="200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C1E83-2716-49BE-8F79-AF85F9F35E91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E324E-3767-4C9F-92BB-55EB517A01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447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">
        <p:split orient="vert"/>
      </p:transition>
    </mc:Choice>
    <mc:Fallback>
      <p:transition advClick="0" advTm="200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C1E83-2716-49BE-8F79-AF85F9F35E91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E324E-3767-4C9F-92BB-55EB517A01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269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">
        <p:split orient="vert"/>
      </p:transition>
    </mc:Choice>
    <mc:Fallback>
      <p:transition advClick="0" advTm="200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C1E83-2716-49BE-8F79-AF85F9F35E91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E324E-3767-4C9F-92BB-55EB517A01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493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">
        <p:split orient="vert"/>
      </p:transition>
    </mc:Choice>
    <mc:Fallback>
      <p:transition advClick="0" advTm="200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C1E83-2716-49BE-8F79-AF85F9F35E91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D4E324E-3767-4C9F-92BB-55EB517A01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681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mc:AlternateContent xmlns:mc="http://schemas.openxmlformats.org/markup-compatibility/2006">
    <mc:Choice xmlns:p14="http://schemas.microsoft.com/office/powerpoint/2010/main" Requires="p14">
      <p:transition p14:dur="10" advClick="0" advTm="2000">
        <p:split orient="vert"/>
      </p:transition>
    </mc:Choice>
    <mc:Fallback>
      <p:transition advClick="0" advTm="2000">
        <p:split orient="vert"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Выполнили: Ковайкина Е.Я, Ковырева Н.Н. МДОУ «Детский сад № 83 комбинированного вида»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37"/>
          <a:stretch/>
        </p:blipFill>
        <p:spPr bwMode="auto">
          <a:xfrm>
            <a:off x="281353" y="625788"/>
            <a:ext cx="10480431" cy="599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221414" y="6074503"/>
            <a:ext cx="4525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Georgia" panose="02040502050405020303" pitchFamily="18" charset="0"/>
              </a:rPr>
              <a:t>Автор – составитель: Вербина Л.А.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94338" y="164123"/>
            <a:ext cx="82061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Georgia" panose="02040502050405020303" pitchFamily="18" charset="0"/>
              </a:rPr>
              <a:t>МУНИЦИАЛЬНОЕ БЮДЖЕТНОЕ ОБЩЕОБРАЗОВАТЕЛЬНОЕ УЧРЕЖДЕНИЕ КРЮКОВСКАЯ СРЕДНЯЯ ОБЩЕОБРАЗОВАТЕЛЬНАЯ ШКОЛА ДОШКОЛЬНАЯ ГРУППА</a:t>
            </a:r>
          </a:p>
        </p:txBody>
      </p:sp>
    </p:spTree>
    <p:extLst>
      <p:ext uri="{BB962C8B-B14F-4D97-AF65-F5344CB8AC3E}">
        <p14:creationId xmlns:p14="http://schemas.microsoft.com/office/powerpoint/2010/main" val="1717004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">
        <p:split orient="vert"/>
      </p:transition>
    </mc:Choice>
    <mc:Fallback>
      <p:transition advClick="0" advTm="2000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Безопасная прогулка  Чтобы сделать прогулку дошкольника приятной, нужно позаботиться о его безопасности: * Присматривайте за ребёнком или договоритесь об этом с соседями, гуляющими с детьми. * Выбирайте безопасное место для игр, подальше от шоссе. * Внимательно следите за малышом у качелей, на горках и других аттракционах. * Учите ребёнка быть осторожным, приближаясь к качелям. * Будьте внимательны, переходя дорогу с коляской. * Соблюдайте правила дорожного движения и учите им ребёнка. * Объясняйте ребёнку, что нужно следить, не едет ли машина во дворе. * Не разрешайте доставать мяч из-под машины. * Обучите технике безопасности при катании на самокате и велосипеде. * Не позволяйте ребёнку приближаться к животным – бродячим или чужим. Они могут оказаться злобными.  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94" y="257908"/>
            <a:ext cx="10061514" cy="640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2365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">
        <p:split orient="vert"/>
      </p:transition>
    </mc:Choice>
    <mc:Fallback>
      <p:transition advClick="0" advTm="2000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Если ребёнок потерялся. Представьте себе, что ребёнок потерялся. Это может произойти в магазине, на прогулке, на массовом мероприятии или даже в детском саду. Ребёнок теряет маму из поля зрения, решает, что его забыли, и отправляется на поиски или домой. Чтобы предупредить такие случаи, нужно научить малыша важным правилам: Ребёнок должен знать, что если он  потерялся, родители не уйдут без него и будут искать его на месте происшествия. Объясните малышу, чтобы он оставался на месте и не бежал никого догонять. Если вы на прогулке, объясните дошкольнику, где вы будете ждать его, когда он набегается на площадке или в парке. Ребёнок старше трёх лет уже может запомнить свои фамилию, имя и адрес. « Совет. Собираясь на прогулку или экскурсию, вложите малышу в кармашек записку с именами и координатами родителей».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56" y="308340"/>
            <a:ext cx="9897390" cy="6326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5840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">
        <p:split orient="vert"/>
      </p:transition>
    </mc:Choice>
    <mc:Fallback>
      <p:transition advClick="0" advTm="2000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Во всех ситуациях ребёнок должен чётко понимать, что безопасность — это главное, и во многом она зависит от него.  А от родителей зависит, насколько он уяснит правила безопасности в различных жизненных ситуациях.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50" y="492369"/>
            <a:ext cx="10144388" cy="6072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5033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">
        <p:split orient="vert"/>
      </p:transition>
    </mc:Choice>
    <mc:Fallback>
      <p:transition advClick="0" advTm="2000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fsd.videouroki.net/html/2021/01/25/v_600e5788239be/img12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8" r="21629"/>
          <a:stretch/>
        </p:blipFill>
        <p:spPr bwMode="auto">
          <a:xfrm>
            <a:off x="2274277" y="331788"/>
            <a:ext cx="7174523" cy="6297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6708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">
        <p:split orient="vert"/>
      </p:transition>
    </mc:Choice>
    <mc:Fallback>
      <p:transition advClick="0" advTm="2000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Проблема безопасности маленьких детей жизненно важна. Родители, не уделяющие обучению личной безопасности дошкольников, могут столкнуться с угрозой для жизни ребёнка, подвергая его риску во многих ситуациях. Многие пытаются не думать о плохом, перекладывают ответственность по просвещению малыша на воспитателя детского сада, няню и даже догадливость самого ребёнка. Дошкольник понимает далеко не всё, а безопасности нужно учить с детства. Какие опасности подстерегают кроху и как родителям научить его безопасному поведению…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23" y="0"/>
            <a:ext cx="10034954" cy="6752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2032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">
        <p:split orient="vert"/>
      </p:transition>
    </mc:Choice>
    <mc:Fallback>
      <p:transition advClick="0" advTm="2000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кие опасности подстерегают ребёнка? Маленькому исследователю мир кажется огромным. Каждый день малыш открывает для себя что-то новое, сталкиваясь с препятствиями и неудачами, достигая новых результатов и побед. Давайте посмотрим, какие опасности таит в себе мир, окружающий дошкольника.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85" y="187569"/>
            <a:ext cx="10245969" cy="650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3876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">
        <p:split orient="vert"/>
      </p:transition>
    </mc:Choice>
    <mc:Fallback>
      <p:transition advClick="0" advTm="2000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Ребёнок один дома. В каком возрасте ребёнка уже можно оставлять одного? Тут всё индивидуально. Имеет важность возраст ребёнка, уровень его самостоятельности и степень вашего доверия ему. Как только вы решили приучать ребёнка оставаться на какое-то время одному дома, обратите внимание на некоторые важные детали: * Учите запоминать и произносить своё имя, а также имена родителей, адрес, номер телефона. * Поместите опасные для ребёнка предметы в недоступную для него зону (лекарства, бытовую химию, режущие предметы, спички). * Перед уходом проверяйте, выключили ли вы газ и электроприборы. * Объясните, как опасны для ребёнка спички и розетки. * Выходя, тщательно закрывайте окна, балконы и входную дверь. Объясните ребёнку, что нельзя открывать дверь незнакомцам.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947" y="0"/>
            <a:ext cx="9850499" cy="6719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6512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">
        <p:split orient="vert"/>
      </p:transition>
    </mc:Choice>
    <mc:Fallback>
      <p:transition advClick="0" advTm="2000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Источники бытовых травм:   * лекарства * бытовая химия * вода * газ * горячие предметы и огонь * скользкие полы * острые углы * окна, балконы   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62" y="211015"/>
            <a:ext cx="9920838" cy="664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5530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">
        <p:split orient="vert"/>
      </p:transition>
    </mc:Choice>
    <mc:Fallback>
      <p:transition advClick="0" advTm="2000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Как сделать родителям жизнь малыша дома безопасной? * Старайтесь не оставлять детей без присмотра. * Если не можете быть рядом с ребенком постоянно – приобретите видеоняню. * Не держите на видном месте моющие средства (под раковиной) и лекарства (в тумбочке). * Помогайте ребёнку мыться в ванне. * Уберите подальше от детей спички и зажигалки, ножи, ножницы и иглы. * Оставляя ребёнка одного в комнате, убедитесь, что окна и балконные двери закрыты. Москитные сетки не спасают от падения. * Острые углы закройте специальными накладками, розетки – заглушками, а двери придерживайте фиксаторами. * Демонстрируйте хороший пример сами: не высовывайтесь из окон, не сидите на краю ванны.   « Совет. Можно использовать наглядный пример, рассказав историю о ребёнке, который съел таблетки и попал в больницу».  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08" y="187569"/>
            <a:ext cx="10131853" cy="6400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9252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">
        <p:split orient="vert"/>
      </p:transition>
    </mc:Choice>
    <mc:Fallback>
      <p:transition advClick="0" advTm="2000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Ребёнок и посторонние. Известно, что злодеи нередко использует доверчивость и наивность детей. По большей мере в этом виноваты родители, не объясняющие крохе с ранних лет правила поведения с незнакомцами. Чтобы научить малыша осторожности, нужно доступно донести ему информацию, что все, не являющиеся родственниками, — посторонние люди (даже если они появляются дома).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16" y="52753"/>
            <a:ext cx="10386646" cy="6805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3654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">
        <p:split orient="vert"/>
      </p:transition>
    </mc:Choice>
    <mc:Fallback>
      <p:transition advClick="0" advTm="2000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Ребёнок на улице. Улица несёт множество опасностей для ребёнка, даже если он гуляет под присмотром родителей или няни. Обращайте внимание на то, насколько комфортна и безопасна детская площадка, где гуляет ребёнок, далеко ли проезжая часть, есть ли опасности во дворе (подвалы, люки, машины, подозрительные компании, бродячие или домашние животные).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92" y="186754"/>
            <a:ext cx="10410093" cy="6483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1515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">
        <p:split orient="vert"/>
      </p:transition>
    </mc:Choice>
    <mc:Fallback>
      <p:transition advClick="0" advTm="2000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Ребёнок в общественных местах. Отправляясь с ребёнком в магазин или на рынок, посещая праздники и спортивные соревнования, задумайтесь, как обезопасить его в местах скопления людей. Дошкольника нужно научить, как вести себя, если он потерял из виду родителей. К этому перечню можно добавить ещё поведение дошкольника на воде, на солнце, на льду, в поездках, экстремальных ситуациях, общение с животными.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68" y="169984"/>
            <a:ext cx="11043139" cy="6523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5153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">
        <p:split orient="vert"/>
      </p:transition>
    </mc:Choice>
    <mc:Fallback>
      <p:transition advClick="0" advTm="2000">
        <p:split orient="vert"/>
      </p:transition>
    </mc:Fallback>
  </mc:AlternateContent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62</TotalTime>
  <Words>19</Words>
  <Application>Microsoft Office PowerPoint</Application>
  <PresentationFormat>Широкоэкранный</PresentationFormat>
  <Paragraphs>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Georgia</vt:lpstr>
      <vt:lpstr>Trebuchet MS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</dc:creator>
  <cp:lastModifiedBy>пк</cp:lastModifiedBy>
  <cp:revision>5</cp:revision>
  <dcterms:created xsi:type="dcterms:W3CDTF">2021-10-29T08:57:51Z</dcterms:created>
  <dcterms:modified xsi:type="dcterms:W3CDTF">2021-10-29T10:00:22Z</dcterms:modified>
</cp:coreProperties>
</file>